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18"/>
  </p:notesMasterIdLst>
  <p:sldIdLst>
    <p:sldId id="256" r:id="rId2"/>
    <p:sldId id="272" r:id="rId3"/>
    <p:sldId id="258" r:id="rId4"/>
    <p:sldId id="257" r:id="rId5"/>
    <p:sldId id="273" r:id="rId6"/>
    <p:sldId id="274" r:id="rId7"/>
    <p:sldId id="264" r:id="rId8"/>
    <p:sldId id="259" r:id="rId9"/>
    <p:sldId id="275" r:id="rId10"/>
    <p:sldId id="261" r:id="rId11"/>
    <p:sldId id="260" r:id="rId12"/>
    <p:sldId id="276" r:id="rId13"/>
    <p:sldId id="269" r:id="rId14"/>
    <p:sldId id="263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A07D8D0-F004-4C98-B39D-BFB04E16997F}">
          <p14:sldIdLst>
            <p14:sldId id="256"/>
            <p14:sldId id="272"/>
            <p14:sldId id="258"/>
            <p14:sldId id="257"/>
            <p14:sldId id="273"/>
            <p14:sldId id="274"/>
            <p14:sldId id="264"/>
            <p14:sldId id="259"/>
            <p14:sldId id="275"/>
            <p14:sldId id="261"/>
            <p14:sldId id="260"/>
            <p14:sldId id="276"/>
            <p14:sldId id="269"/>
            <p14:sldId id="263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sh" initials="f" lastIdx="2" clrIdx="0">
    <p:extLst>
      <p:ext uri="{19B8F6BF-5375-455C-9EA6-DF929625EA0E}">
        <p15:presenceInfo xmlns:p15="http://schemas.microsoft.com/office/powerpoint/2012/main" userId="fi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83338-9C24-4660-86A4-748899E1967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D012B-2194-4E1C-A2DA-608F97D4B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2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18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60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3895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567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232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504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223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67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7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06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4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46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08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51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814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20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C4727A4-72AE-4771-B1D1-623BE3E491EC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0C69FB6-4700-466C-ABDD-E80FFB7CF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F377400-EB95-4965-A3B4-5DA3C4AFA87F}"/>
              </a:ext>
            </a:extLst>
          </p:cNvPr>
          <p:cNvSpPr txBox="1"/>
          <p:nvPr/>
        </p:nvSpPr>
        <p:spPr>
          <a:xfrm>
            <a:off x="4137224" y="2823271"/>
            <a:ext cx="4656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 : Min Yen 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Yeh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Officer  :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RUN-JUN HUANG</a:t>
            </a:r>
          </a:p>
          <a:p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XING-YU WU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JIUN-GUAN SHIU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2" y="6241084"/>
            <a:ext cx="278345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1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44735" y="483423"/>
            <a:ext cx="11260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mobile device with Bending sensor through Bluetooth  wireless technology to synchronously operate Bionic hand for harmful gas monitor Application</a:t>
            </a:r>
          </a:p>
        </p:txBody>
      </p:sp>
    </p:spTree>
    <p:extLst>
      <p:ext uri="{BB962C8B-B14F-4D97-AF65-F5344CB8AC3E}">
        <p14:creationId xmlns:p14="http://schemas.microsoft.com/office/powerpoint/2010/main" val="799796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4" y="753818"/>
            <a:ext cx="2472236" cy="4392948"/>
          </a:xfrm>
          <a:prstGeom prst="rect">
            <a:avLst/>
          </a:prstGeom>
        </p:spPr>
      </p:pic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2" y="6322423"/>
            <a:ext cx="491255" cy="283786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10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930349" y="5315425"/>
            <a:ext cx="1746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page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965583" y="5315424"/>
            <a:ext cx="1145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(b)APP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913687"/>
            <a:ext cx="6955239" cy="323307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808300" y="88598"/>
            <a:ext cx="2176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707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864" b="88795" l="14045" r="82360">
                        <a14:backgroundMark x1="36404" y1="29233" x2="39663" y2="38585"/>
                        <a14:backgroundMark x1="39326" y1="38585" x2="39326" y2="410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81" y="370365"/>
            <a:ext cx="3981573" cy="5310254"/>
          </a:xfrm>
          <a:prstGeom prst="rect">
            <a:avLst/>
          </a:prstGeom>
        </p:spPr>
      </p:pic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2" y="6241084"/>
            <a:ext cx="517570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11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96988" y="5218954"/>
            <a:ext cx="99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43755" y="5218954"/>
            <a:ext cx="543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08300" y="88598"/>
            <a:ext cx="2176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直線圖說文字 2 1"/>
          <p:cNvSpPr/>
          <p:nvPr/>
        </p:nvSpPr>
        <p:spPr>
          <a:xfrm>
            <a:off x="3793342" y="1496143"/>
            <a:ext cx="1801305" cy="461411"/>
          </a:xfrm>
          <a:prstGeom prst="borderCallout2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Bending Sensor 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直線圖說文字 2 12"/>
          <p:cNvSpPr/>
          <p:nvPr/>
        </p:nvSpPr>
        <p:spPr>
          <a:xfrm>
            <a:off x="4479338" y="3104462"/>
            <a:ext cx="1111854" cy="461411"/>
          </a:xfrm>
          <a:prstGeom prst="borderCallout2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SCA60C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直線圖說文字 2 15"/>
          <p:cNvSpPr/>
          <p:nvPr/>
        </p:nvSpPr>
        <p:spPr>
          <a:xfrm flipH="1">
            <a:off x="441138" y="3335167"/>
            <a:ext cx="1419094" cy="46141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4128"/>
              <a:gd name="adj6" fmla="val -73102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HT66F2390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直線圖說文字 2 16"/>
          <p:cNvSpPr/>
          <p:nvPr/>
        </p:nvSpPr>
        <p:spPr>
          <a:xfrm>
            <a:off x="4701105" y="3891644"/>
            <a:ext cx="1050789" cy="46141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115837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XL6009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直線圖說文字 2 20"/>
          <p:cNvSpPr/>
          <p:nvPr/>
        </p:nvSpPr>
        <p:spPr>
          <a:xfrm flipH="1">
            <a:off x="964604" y="4725683"/>
            <a:ext cx="895628" cy="46141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5185"/>
              <a:gd name="adj6" fmla="val -15093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HC05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0" b="91806" l="11094" r="76797">
                        <a14:backgroundMark x1="55625" y1="41389" x2="70313" y2="40278"/>
                        <a14:backgroundMark x1="41328" y1="28750" x2="41563" y2="38472"/>
                        <a14:backgroundMark x1="39844" y1="39861" x2="38828" y2="43611"/>
                        <a14:backgroundMark x1="31484" y1="54444" x2="41563" y2="54861"/>
                        <a14:backgroundMark x1="54141" y1="51528" x2="58359" y2="54444"/>
                        <a14:backgroundMark x1="50547" y1="55139" x2="53281" y2="55139"/>
                        <a14:backgroundMark x1="49922" y1="51806" x2="49922" y2="55556"/>
                        <a14:backgroundMark x1="50156" y1="51806" x2="50156" y2="4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93" y="2181808"/>
            <a:ext cx="5741404" cy="3229540"/>
          </a:xfrm>
          <a:prstGeom prst="rect">
            <a:avLst/>
          </a:prstGeom>
        </p:spPr>
      </p:pic>
      <p:sp>
        <p:nvSpPr>
          <p:cNvPr id="19" name="直線圖說文字 2 18"/>
          <p:cNvSpPr/>
          <p:nvPr/>
        </p:nvSpPr>
        <p:spPr>
          <a:xfrm>
            <a:off x="9976196" y="3683967"/>
            <a:ext cx="1210489" cy="461411"/>
          </a:xfrm>
          <a:prstGeom prst="borderCallout2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直線圖說文字 2 19"/>
          <p:cNvSpPr/>
          <p:nvPr/>
        </p:nvSpPr>
        <p:spPr>
          <a:xfrm flipH="1">
            <a:off x="7078286" y="3683967"/>
            <a:ext cx="886863" cy="461411"/>
          </a:xfrm>
          <a:prstGeom prst="borderCallout2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MQ-6</a:t>
            </a:r>
          </a:p>
        </p:txBody>
      </p:sp>
    </p:spTree>
    <p:extLst>
      <p:ext uri="{BB962C8B-B14F-4D97-AF65-F5344CB8AC3E}">
        <p14:creationId xmlns:p14="http://schemas.microsoft.com/office/powerpoint/2010/main" val="3404842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" grpId="0" animBg="1"/>
      <p:bldP spid="13" grpId="0" animBg="1"/>
      <p:bldP spid="16" grpId="0" animBg="1"/>
      <p:bldP spid="17" grpId="0" animBg="1"/>
      <p:bldP spid="21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808300" y="88598"/>
            <a:ext cx="2176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44" b="85955" l="7835" r="99832">
                        <a14:foregroundMark x1="8677" y1="77865" x2="62511" y2="77528"/>
                        <a14:foregroundMark x1="53159" y1="24831" x2="54254" y2="14157"/>
                        <a14:foregroundMark x1="54760" y1="13820" x2="57540" y2="7640"/>
                        <a14:foregroundMark x1="57287" y1="7978" x2="59478" y2="6854"/>
                        <a14:foregroundMark x1="59225" y1="7640" x2="60573" y2="9775"/>
                        <a14:foregroundMark x1="60320" y1="10112" x2="60573" y2="14494"/>
                        <a14:foregroundMark x1="60573" y1="14157" x2="61078" y2="17865"/>
                        <a14:foregroundMark x1="61078" y1="17079" x2="61921" y2="20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72" y="2922316"/>
            <a:ext cx="3639238" cy="27286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97" b="99579" l="0" r="95618">
                        <a14:foregroundMark x1="62697" y1="72115" x2="71011" y2="67481"/>
                        <a14:backgroundMark x1="36292" y1="65880" x2="39213" y2="69587"/>
                        <a14:backgroundMark x1="63146" y1="66217" x2="57416" y2="67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09" y="1512575"/>
            <a:ext cx="2756970" cy="3676992"/>
          </a:xfrm>
          <a:prstGeom prst="rect">
            <a:avLst/>
          </a:prstGeom>
        </p:spPr>
      </p:pic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2" y="6241084"/>
            <a:ext cx="517570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12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 flipH="1">
            <a:off x="1008043" y="3537496"/>
            <a:ext cx="1419094" cy="461411"/>
          </a:xfrm>
          <a:prstGeom prst="borderCallout2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HT66F2390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直線圖說文字 2 8"/>
          <p:cNvSpPr/>
          <p:nvPr/>
        </p:nvSpPr>
        <p:spPr>
          <a:xfrm>
            <a:off x="4640583" y="2460905"/>
            <a:ext cx="1085827" cy="46141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31000"/>
              <a:gd name="adj6" fmla="val -84692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XL4015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直線圖說文字 2 9"/>
          <p:cNvSpPr/>
          <p:nvPr/>
        </p:nvSpPr>
        <p:spPr>
          <a:xfrm>
            <a:off x="4828435" y="3594530"/>
            <a:ext cx="1027526" cy="46141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3"/>
              <a:gd name="adj6" fmla="val -76331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XL6009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直線圖說文字 2 11"/>
          <p:cNvSpPr/>
          <p:nvPr/>
        </p:nvSpPr>
        <p:spPr>
          <a:xfrm flipH="1">
            <a:off x="1269776" y="5189567"/>
            <a:ext cx="895628" cy="46141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8377"/>
              <a:gd name="adj6" fmla="val -1169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HC06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直線圖說文字 2 12"/>
          <p:cNvSpPr/>
          <p:nvPr/>
        </p:nvSpPr>
        <p:spPr>
          <a:xfrm>
            <a:off x="9810097" y="1913519"/>
            <a:ext cx="834458" cy="461411"/>
          </a:xfrm>
          <a:prstGeom prst="borderCallout2">
            <a:avLst>
              <a:gd name="adj1" fmla="val 23832"/>
              <a:gd name="adj2" fmla="val -7254"/>
              <a:gd name="adj3" fmla="val 23831"/>
              <a:gd name="adj4" fmla="val -36101"/>
              <a:gd name="adj5" fmla="val 112499"/>
              <a:gd name="adj6" fmla="val -72816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SG90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直線圖說文字 2 13"/>
          <p:cNvSpPr/>
          <p:nvPr/>
        </p:nvSpPr>
        <p:spPr>
          <a:xfrm>
            <a:off x="9810097" y="2775874"/>
            <a:ext cx="986856" cy="461411"/>
          </a:xfrm>
          <a:prstGeom prst="borderCallout2">
            <a:avLst>
              <a:gd name="adj1" fmla="val 23832"/>
              <a:gd name="adj2" fmla="val -7254"/>
              <a:gd name="adj3" fmla="val 23831"/>
              <a:gd name="adj4" fmla="val -36101"/>
              <a:gd name="adj5" fmla="val 92174"/>
              <a:gd name="adj6" fmla="val -72816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MG995</a:t>
            </a:r>
          </a:p>
        </p:txBody>
      </p:sp>
      <p:sp>
        <p:nvSpPr>
          <p:cNvPr id="15" name="直線圖說文字 2 14"/>
          <p:cNvSpPr/>
          <p:nvPr/>
        </p:nvSpPr>
        <p:spPr>
          <a:xfrm>
            <a:off x="9810097" y="3407523"/>
            <a:ext cx="986856" cy="461411"/>
          </a:xfrm>
          <a:prstGeom prst="borderCallout2">
            <a:avLst>
              <a:gd name="adj1" fmla="val 23832"/>
              <a:gd name="adj2" fmla="val -7254"/>
              <a:gd name="adj3" fmla="val 23831"/>
              <a:gd name="adj4" fmla="val -36101"/>
              <a:gd name="adj5" fmla="val 92174"/>
              <a:gd name="adj6" fmla="val -72816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MG995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2996988" y="5218954"/>
            <a:ext cx="99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43755" y="5218954"/>
            <a:ext cx="543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62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V_074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671" y="993863"/>
            <a:ext cx="10480762" cy="4699255"/>
          </a:xfrm>
          <a:prstGeom prst="rect">
            <a:avLst/>
          </a:prstGeom>
        </p:spPr>
      </p:pic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2" y="6241084"/>
            <a:ext cx="517570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13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808300" y="88598"/>
            <a:ext cx="2176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250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954157" y="1813102"/>
            <a:ext cx="1097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control robot with Bluetooth.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gas near the robot.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the data of gas sensor on the webpage or by smartphone.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1" y="6241084"/>
            <a:ext cx="544075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14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389687" y="355163"/>
            <a:ext cx="4101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80723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2001078" y="1429721"/>
            <a:ext cx="10190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1.Change the source of power.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2.Try other motor types.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3.Strengthen the structure of the robot.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4.Increase the APP functions.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2" y="6241084"/>
            <a:ext cx="517570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15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937221" y="248194"/>
            <a:ext cx="4359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Prospects</a:t>
            </a:r>
          </a:p>
        </p:txBody>
      </p:sp>
    </p:spTree>
    <p:extLst>
      <p:ext uri="{BB962C8B-B14F-4D97-AF65-F5344CB8AC3E}">
        <p14:creationId xmlns:p14="http://schemas.microsoft.com/office/powerpoint/2010/main" val="330363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2" y="6241084"/>
            <a:ext cx="517570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16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11357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114261" y="1762539"/>
            <a:ext cx="68859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………………………..……p.3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Introduction………………………….... p.4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introduction………………..p.5~p.6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.…........................p.7~p.8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design…..…………………….p.9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Results………………………………….p.10~p.13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Conclusion………………………….…..p.14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prospects……………………......p.15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end………..………………………..p.16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TW" sz="2400" dirty="0"/>
          </a:p>
          <a:p>
            <a:pPr marL="285750" indent="-285750">
              <a:buFont typeface="Arial" pitchFamily="34" charset="0"/>
              <a:buChar char="•"/>
            </a:pPr>
            <a:endParaRPr lang="zh-TW" altLang="en-US" sz="2400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2" y="6241084"/>
            <a:ext cx="278345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2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835434" y="633371"/>
            <a:ext cx="4585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8941372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04697" y="1887126"/>
            <a:ext cx="11661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Reduce the chance of accidents.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Improve work efficiency.</a:t>
            </a:r>
          </a:p>
        </p:txBody>
      </p:sp>
      <p:sp>
        <p:nvSpPr>
          <p:cNvPr id="6" name="頁尾版面配置區 4"/>
          <p:cNvSpPr txBox="1">
            <a:spLocks/>
          </p:cNvSpPr>
          <p:nvPr/>
        </p:nvSpPr>
        <p:spPr>
          <a:xfrm>
            <a:off x="5896482" y="6241084"/>
            <a:ext cx="278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3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402182" y="418033"/>
            <a:ext cx="5016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419023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43691" y="1854525"/>
            <a:ext cx="1204830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transmission part: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(1) Display the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sensing data of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on APP.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2.Arm signal receiving part: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(1) Receive the value of the bending sensor on the glove.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altLang="zh-TW" sz="2000" dirty="0">
              <a:ea typeface="標楷體" pitchFamily="65" charset="-12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altLang="zh-TW" sz="2000" dirty="0">
              <a:ea typeface="標楷體" pitchFamily="65" charset="-12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altLang="zh-TW" sz="2000" dirty="0">
              <a:ea typeface="標楷體" pitchFamily="65" charset="-120"/>
            </a:endParaRPr>
          </a:p>
          <a:p>
            <a:endParaRPr lang="zh-TW" altLang="en-US" dirty="0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2" y="6241084"/>
            <a:ext cx="278345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4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282097" y="333834"/>
            <a:ext cx="3228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89204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78828575"/>
              </p:ext>
            </p:extLst>
          </p:nvPr>
        </p:nvGraphicFramePr>
        <p:xfrm>
          <a:off x="1574393" y="802253"/>
          <a:ext cx="8921932" cy="502884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633411">
                  <a:extLst>
                    <a:ext uri="{9D8B030D-6E8A-4147-A177-3AD203B41FA5}">
                      <a16:colId xmlns:a16="http://schemas.microsoft.com/office/drawing/2014/main" val="2279839601"/>
                    </a:ext>
                  </a:extLst>
                </a:gridCol>
                <a:gridCol w="2225973">
                  <a:extLst>
                    <a:ext uri="{9D8B030D-6E8A-4147-A177-3AD203B41FA5}">
                      <a16:colId xmlns:a16="http://schemas.microsoft.com/office/drawing/2014/main" val="287588397"/>
                    </a:ext>
                  </a:extLst>
                </a:gridCol>
                <a:gridCol w="4062548">
                  <a:extLst>
                    <a:ext uri="{9D8B030D-6E8A-4147-A177-3AD203B41FA5}">
                      <a16:colId xmlns:a16="http://schemas.microsoft.com/office/drawing/2014/main" val="3561292878"/>
                    </a:ext>
                  </a:extLst>
                </a:gridCol>
              </a:tblGrid>
              <a:tr h="9359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HOLTEK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HT66F2390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239433"/>
                  </a:ext>
                </a:extLst>
              </a:tr>
              <a:tr h="8185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ESP8266 NODE MCU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65041"/>
                  </a:ext>
                </a:extLst>
              </a:tr>
              <a:tr h="81857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Power Supply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XL6009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432192"/>
                  </a:ext>
                </a:extLst>
              </a:tr>
              <a:tr h="8185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XL4015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13067"/>
                  </a:ext>
                </a:extLst>
              </a:tr>
              <a:tr h="81857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BlueTooth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HC06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96104"/>
                  </a:ext>
                </a:extLst>
              </a:tr>
              <a:tr h="8185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HC05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126055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28" y="815847"/>
            <a:ext cx="1200974" cy="9648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028" y="1712164"/>
            <a:ext cx="1340604" cy="7722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717" y="2512076"/>
            <a:ext cx="1599031" cy="83670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117" y="3360629"/>
            <a:ext cx="1418230" cy="76857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320" y="4228164"/>
            <a:ext cx="1750994" cy="73384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503" y="5060976"/>
            <a:ext cx="1658245" cy="677775"/>
          </a:xfrm>
          <a:prstGeom prst="rect">
            <a:avLst/>
          </a:prstGeom>
        </p:spPr>
      </p:pic>
      <p:sp>
        <p:nvSpPr>
          <p:cNvPr id="14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86142" y="6448527"/>
            <a:ext cx="278345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5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827623" y="0"/>
            <a:ext cx="7668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15505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66512344"/>
              </p:ext>
            </p:extLst>
          </p:nvPr>
        </p:nvGraphicFramePr>
        <p:xfrm>
          <a:off x="666206" y="1436916"/>
          <a:ext cx="10715898" cy="483511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580676">
                  <a:extLst>
                    <a:ext uri="{9D8B030D-6E8A-4147-A177-3AD203B41FA5}">
                      <a16:colId xmlns:a16="http://schemas.microsoft.com/office/drawing/2014/main" val="2341013793"/>
                    </a:ext>
                  </a:extLst>
                </a:gridCol>
                <a:gridCol w="3567611">
                  <a:extLst>
                    <a:ext uri="{9D8B030D-6E8A-4147-A177-3AD203B41FA5}">
                      <a16:colId xmlns:a16="http://schemas.microsoft.com/office/drawing/2014/main" val="568613197"/>
                    </a:ext>
                  </a:extLst>
                </a:gridCol>
                <a:gridCol w="3567611">
                  <a:extLst>
                    <a:ext uri="{9D8B030D-6E8A-4147-A177-3AD203B41FA5}">
                      <a16:colId xmlns:a16="http://schemas.microsoft.com/office/drawing/2014/main" val="680445180"/>
                    </a:ext>
                  </a:extLst>
                </a:gridCol>
              </a:tblGrid>
              <a:tr h="967023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Sensor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Bending Sensor 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06303"/>
                  </a:ext>
                </a:extLst>
              </a:tr>
              <a:tr h="96702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SCA60C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056"/>
                  </a:ext>
                </a:extLst>
              </a:tr>
              <a:tr h="96702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MQ-6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322438"/>
                  </a:ext>
                </a:extLst>
              </a:tr>
              <a:tr h="96702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Servo Motor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SG90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97274"/>
                  </a:ext>
                </a:extLst>
              </a:tr>
              <a:tr h="96702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MG995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873694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544" y="335759"/>
            <a:ext cx="3375845" cy="32274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44" y="1616105"/>
            <a:ext cx="3143775" cy="23568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85" y="3033093"/>
            <a:ext cx="1799295" cy="17992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824" y="3923479"/>
            <a:ext cx="2285552" cy="16629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519" y="5192652"/>
            <a:ext cx="1218589" cy="1218589"/>
          </a:xfrm>
          <a:prstGeom prst="rect">
            <a:avLst/>
          </a:prstGeom>
        </p:spPr>
      </p:pic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84981" y="6406380"/>
            <a:ext cx="278345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6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535567" y="245655"/>
            <a:ext cx="7668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Introduction</a:t>
            </a:r>
          </a:p>
        </p:txBody>
      </p:sp>
    </p:spTree>
    <p:extLst>
      <p:ext uri="{BB962C8B-B14F-4D97-AF65-F5344CB8AC3E}">
        <p14:creationId xmlns:p14="http://schemas.microsoft.com/office/powerpoint/2010/main" val="3896049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硬體圖2">
            <a:extLst>
              <a:ext uri="{FF2B5EF4-FFF2-40B4-BE49-F238E27FC236}">
                <a16:creationId xmlns:a16="http://schemas.microsoft.com/office/drawing/2014/main" id="{7B96B5F5-2295-4701-9C2C-78D70E8B4C0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4" t="56003" r="34705" b="32155"/>
          <a:stretch/>
        </p:blipFill>
        <p:spPr bwMode="auto">
          <a:xfrm>
            <a:off x="7087311" y="1771008"/>
            <a:ext cx="569844" cy="50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硬體圖2">
            <a:extLst>
              <a:ext uri="{FF2B5EF4-FFF2-40B4-BE49-F238E27FC236}">
                <a16:creationId xmlns:a16="http://schemas.microsoft.com/office/drawing/2014/main" id="{7B96B5F5-2295-4701-9C2C-78D70E8B4C0A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750" b="93250" l="36475" r="50262">
                        <a14:foregroundMark x1="43630" y1="87000" x2="45375" y2="88500"/>
                        <a14:foregroundMark x1="39791" y1="61750" x2="39791" y2="63000"/>
                        <a14:backgroundMark x1="41187" y1="61750" x2="41361" y2="6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80" t="43996" r="48067" b="3372"/>
          <a:stretch/>
        </p:blipFill>
        <p:spPr bwMode="auto">
          <a:xfrm>
            <a:off x="5346495" y="2310865"/>
            <a:ext cx="954157" cy="222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硬體圖2">
            <a:extLst>
              <a:ext uri="{FF2B5EF4-FFF2-40B4-BE49-F238E27FC236}">
                <a16:creationId xmlns:a16="http://schemas.microsoft.com/office/drawing/2014/main" id="{7B96B5F5-2295-4701-9C2C-78D70E8B4C0A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250" b="81750" l="71030" r="99651">
                        <a14:foregroundMark x1="79581" y1="52750" x2="85340" y2="56750"/>
                        <a14:foregroundMark x1="96161" y1="66250" x2="97208" y2="6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67" t="43996" b="13981"/>
          <a:stretch/>
        </p:blipFill>
        <p:spPr bwMode="auto">
          <a:xfrm>
            <a:off x="8137858" y="1340198"/>
            <a:ext cx="1864994" cy="17784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向右箭號 2"/>
          <p:cNvSpPr/>
          <p:nvPr/>
        </p:nvSpPr>
        <p:spPr>
          <a:xfrm>
            <a:off x="3994773" y="3215493"/>
            <a:ext cx="821634" cy="501172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 descr="硬體圖2">
            <a:extLst>
              <a:ext uri="{FF2B5EF4-FFF2-40B4-BE49-F238E27FC236}">
                <a16:creationId xmlns:a16="http://schemas.microsoft.com/office/drawing/2014/main" id="{7B96B5F5-2295-4701-9C2C-78D70E8B4C0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69819" r="67198" b="23602"/>
          <a:stretch/>
        </p:blipFill>
        <p:spPr bwMode="auto">
          <a:xfrm>
            <a:off x="3878801" y="2840231"/>
            <a:ext cx="1053577" cy="2784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向右箭號 10"/>
          <p:cNvSpPr/>
          <p:nvPr/>
        </p:nvSpPr>
        <p:spPr>
          <a:xfrm rot="19981217">
            <a:off x="6874399" y="2492539"/>
            <a:ext cx="821634" cy="501172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1612305">
            <a:off x="6961416" y="4032648"/>
            <a:ext cx="821634" cy="501172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 descr="硬體圖2">
            <a:extLst>
              <a:ext uri="{FF2B5EF4-FFF2-40B4-BE49-F238E27FC236}">
                <a16:creationId xmlns:a16="http://schemas.microsoft.com/office/drawing/2014/main" id="{7B96B5F5-2295-4701-9C2C-78D70E8B4C0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4" t="56003" r="34705" b="32155"/>
          <a:stretch/>
        </p:blipFill>
        <p:spPr bwMode="auto">
          <a:xfrm>
            <a:off x="7013341" y="4692450"/>
            <a:ext cx="569844" cy="50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727" b="93478" l="73059" r="83714">
                        <a14:foregroundMark x1="78843" y1="67391" x2="78843" y2="67391"/>
                        <a14:foregroundMark x1="78995" y1="65839" x2="79604" y2="73602"/>
                        <a14:foregroundMark x1="77473" y1="70807" x2="78843" y2="83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812" t="53920" r="15694" b="1792"/>
          <a:stretch/>
        </p:blipFill>
        <p:spPr>
          <a:xfrm>
            <a:off x="8385083" y="3778462"/>
            <a:ext cx="781878" cy="1426948"/>
          </a:xfrm>
          <a:prstGeom prst="rect">
            <a:avLst/>
          </a:prstGeom>
        </p:spPr>
      </p:pic>
      <p:sp>
        <p:nvSpPr>
          <p:cNvPr id="1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1" y="6241084"/>
            <a:ext cx="597083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7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6" name="圖片 15" descr="硬體圖2">
            <a:extLst>
              <a:ext uri="{FF2B5EF4-FFF2-40B4-BE49-F238E27FC236}">
                <a16:creationId xmlns:a16="http://schemas.microsoft.com/office/drawing/2014/main" id="{7B96B5F5-2295-4701-9C2C-78D70E8B4C0A}"/>
              </a:ext>
            </a:extLst>
          </p:cNvPr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50" b="100000" l="0" r="17103">
                        <a14:foregroundMark x1="2094" y1="81000" x2="1222" y2="72250"/>
                        <a14:foregroundMark x1="2269" y1="75000" x2="4538" y2="71250"/>
                        <a14:foregroundMark x1="4363" y1="72750" x2="8028" y2="77000"/>
                        <a14:backgroundMark x1="6981" y1="75250" x2="7679" y2="88000"/>
                        <a14:backgroundMark x1="4538" y1="73250" x2="524" y2="73250"/>
                        <a14:backgroundMark x1="1222" y1="74000" x2="1920" y2="79500"/>
                        <a14:backgroundMark x1="1745" y1="78250" x2="2269" y2="81750"/>
                        <a14:backgroundMark x1="5236" y1="73250" x2="3316" y2="72750"/>
                        <a14:backgroundMark x1="7853" y1="73750" x2="7679" y2="76500"/>
                        <a14:backgroundMark x1="7679" y1="72250" x2="8202" y2="81500"/>
                        <a14:backgroundMark x1="1920" y1="73000" x2="873" y2="73750"/>
                        <a14:backgroundMark x1="3665" y1="72250" x2="5410" y2="7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59" t="70641" r="83083"/>
          <a:stretch/>
        </p:blipFill>
        <p:spPr bwMode="auto">
          <a:xfrm>
            <a:off x="2965919" y="2827015"/>
            <a:ext cx="543368" cy="124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 descr="硬體圖2">
            <a:extLst>
              <a:ext uri="{FF2B5EF4-FFF2-40B4-BE49-F238E27FC236}">
                <a16:creationId xmlns:a16="http://schemas.microsoft.com/office/drawing/2014/main" id="{7B96B5F5-2295-4701-9C2C-78D70E8B4C0A}"/>
              </a:ext>
            </a:extLst>
          </p:cNvPr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50" b="100000" l="0" r="17103">
                        <a14:foregroundMark x1="2094" y1="81000" x2="1222" y2="72250"/>
                        <a14:foregroundMark x1="2269" y1="75000" x2="4538" y2="71250"/>
                        <a14:foregroundMark x1="4363" y1="72750" x2="8028" y2="77000"/>
                        <a14:backgroundMark x1="6981" y1="75250" x2="7679" y2="88000"/>
                        <a14:backgroundMark x1="4538" y1="73250" x2="524" y2="73250"/>
                        <a14:backgroundMark x1="1222" y1="74000" x2="1920" y2="79500"/>
                        <a14:backgroundMark x1="1745" y1="78250" x2="2269" y2="81750"/>
                        <a14:backgroundMark x1="5236" y1="73250" x2="3316" y2="72750"/>
                        <a14:backgroundMark x1="7853" y1="73750" x2="7679" y2="76500"/>
                        <a14:backgroundMark x1="7679" y1="72250" x2="8202" y2="81500"/>
                        <a14:backgroundMark x1="1920" y1="73000" x2="873" y2="73750"/>
                        <a14:backgroundMark x1="3665" y1="72250" x2="5410" y2="7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59" t="70641" r="83083"/>
          <a:stretch/>
        </p:blipFill>
        <p:spPr bwMode="auto">
          <a:xfrm flipH="1">
            <a:off x="2261729" y="2856081"/>
            <a:ext cx="519826" cy="124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字方塊 7"/>
          <p:cNvSpPr txBox="1"/>
          <p:nvPr/>
        </p:nvSpPr>
        <p:spPr>
          <a:xfrm>
            <a:off x="2521642" y="4098567"/>
            <a:ext cx="82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Gloves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187467" y="4406680"/>
            <a:ext cx="149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Machine hand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137856" y="4831580"/>
            <a:ext cx="14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Smart phone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470463" y="2610114"/>
            <a:ext cx="116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Computer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47876" y="14856"/>
            <a:ext cx="575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83586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8" grpId="0"/>
      <p:bldP spid="9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2" y="6241084"/>
            <a:ext cx="544124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8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47876" y="14856"/>
            <a:ext cx="575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architecture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5066986" y="845853"/>
            <a:ext cx="1365348" cy="6106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Bending Sensor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071024" y="2570097"/>
            <a:ext cx="1365348" cy="6106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Bluetooth Send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5071025" y="3435542"/>
            <a:ext cx="1365348" cy="6106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Bluetooth receive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5075257" y="4304638"/>
            <a:ext cx="1365348" cy="6106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HT66F2390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5075258" y="5207511"/>
            <a:ext cx="1365348" cy="6106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Servo Motor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5069005" y="1707975"/>
            <a:ext cx="1365348" cy="6106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HT66F2390</a:t>
            </a:r>
          </a:p>
          <a:p>
            <a:pPr algn="ctr"/>
            <a:r>
              <a:rPr lang="en-US" altLang="zh-TW" dirty="0"/>
              <a:t>AD transfer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2" idx="2"/>
            <a:endCxn id="12" idx="0"/>
          </p:cNvCxnSpPr>
          <p:nvPr/>
        </p:nvCxnSpPr>
        <p:spPr>
          <a:xfrm>
            <a:off x="5749660" y="1456476"/>
            <a:ext cx="2019" cy="25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2" idx="2"/>
            <a:endCxn id="8" idx="0"/>
          </p:cNvCxnSpPr>
          <p:nvPr/>
        </p:nvCxnSpPr>
        <p:spPr>
          <a:xfrm>
            <a:off x="5751679" y="2318598"/>
            <a:ext cx="2019" cy="25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8" idx="2"/>
            <a:endCxn id="9" idx="0"/>
          </p:cNvCxnSpPr>
          <p:nvPr/>
        </p:nvCxnSpPr>
        <p:spPr>
          <a:xfrm>
            <a:off x="5753698" y="3180720"/>
            <a:ext cx="1" cy="25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9" idx="2"/>
            <a:endCxn id="10" idx="0"/>
          </p:cNvCxnSpPr>
          <p:nvPr/>
        </p:nvCxnSpPr>
        <p:spPr>
          <a:xfrm>
            <a:off x="5753699" y="4046165"/>
            <a:ext cx="4232" cy="25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0" idx="2"/>
            <a:endCxn id="11" idx="0"/>
          </p:cNvCxnSpPr>
          <p:nvPr/>
        </p:nvCxnSpPr>
        <p:spPr>
          <a:xfrm>
            <a:off x="5757931" y="4915261"/>
            <a:ext cx="1" cy="292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52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3813826" y="0"/>
            <a:ext cx="4564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896482" y="6241084"/>
            <a:ext cx="544124" cy="365125"/>
          </a:xfrm>
        </p:spPr>
        <p:txBody>
          <a:bodyPr/>
          <a:lstStyle/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9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5066985" y="845853"/>
            <a:ext cx="1652801" cy="8501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Gas Sensor</a:t>
            </a:r>
            <a:endParaRPr lang="zh-TW" altLang="en-US" dirty="0"/>
          </a:p>
        </p:txBody>
      </p:sp>
      <p:sp>
        <p:nvSpPr>
          <p:cNvPr id="66" name="圓角矩形 65"/>
          <p:cNvSpPr/>
          <p:nvPr/>
        </p:nvSpPr>
        <p:spPr>
          <a:xfrm>
            <a:off x="5066984" y="3212069"/>
            <a:ext cx="1652801" cy="8501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67" name="圓角矩形 66"/>
          <p:cNvSpPr/>
          <p:nvPr/>
        </p:nvSpPr>
        <p:spPr>
          <a:xfrm>
            <a:off x="5066984" y="4388281"/>
            <a:ext cx="1652801" cy="8501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</a:t>
            </a:r>
            <a:endParaRPr lang="zh-TW" altLang="en-US" dirty="0"/>
          </a:p>
        </p:txBody>
      </p:sp>
      <p:sp>
        <p:nvSpPr>
          <p:cNvPr id="68" name="圓角矩形 67"/>
          <p:cNvSpPr/>
          <p:nvPr/>
        </p:nvSpPr>
        <p:spPr>
          <a:xfrm>
            <a:off x="5066985" y="2028961"/>
            <a:ext cx="1652801" cy="8501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ESP8266 NODE MCU</a:t>
            </a:r>
            <a:endParaRPr lang="zh-TW" altLang="en-US" dirty="0"/>
          </a:p>
        </p:txBody>
      </p:sp>
      <p:cxnSp>
        <p:nvCxnSpPr>
          <p:cNvPr id="69" name="直線單箭頭接點 68"/>
          <p:cNvCxnSpPr>
            <a:stCxn id="65" idx="2"/>
            <a:endCxn id="68" idx="0"/>
          </p:cNvCxnSpPr>
          <p:nvPr/>
        </p:nvCxnSpPr>
        <p:spPr>
          <a:xfrm>
            <a:off x="5893386" y="1695971"/>
            <a:ext cx="0" cy="332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68" idx="2"/>
            <a:endCxn id="66" idx="0"/>
          </p:cNvCxnSpPr>
          <p:nvPr/>
        </p:nvCxnSpPr>
        <p:spPr>
          <a:xfrm flipH="1">
            <a:off x="5893385" y="2879079"/>
            <a:ext cx="1" cy="332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66" idx="2"/>
            <a:endCxn id="67" idx="0"/>
          </p:cNvCxnSpPr>
          <p:nvPr/>
        </p:nvCxnSpPr>
        <p:spPr>
          <a:xfrm>
            <a:off x="5893385" y="4062187"/>
            <a:ext cx="0" cy="326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388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</p:bldLst>
  </p:timing>
</p:sld>
</file>

<file path=ppt/theme/theme1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小水滴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TF00001031</Template>
  <TotalTime>4569</TotalTime>
  <Words>330</Words>
  <Application>Microsoft Office PowerPoint</Application>
  <PresentationFormat>寬螢幕</PresentationFormat>
  <Paragraphs>112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新細明體</vt:lpstr>
      <vt:lpstr>標楷體</vt:lpstr>
      <vt:lpstr>Arial</vt:lpstr>
      <vt:lpstr>Calibri</vt:lpstr>
      <vt:lpstr>Times New Roman</vt:lpstr>
      <vt:lpstr>Tw Cen MT</vt:lpstr>
      <vt:lpstr>小水滴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第十三屆盛群盃  holtek mcu創意大賽</dc:title>
  <dc:creator>宗翰 游</dc:creator>
  <cp:lastModifiedBy>Wade_desk</cp:lastModifiedBy>
  <cp:revision>137</cp:revision>
  <dcterms:created xsi:type="dcterms:W3CDTF">2018-11-22T15:18:57Z</dcterms:created>
  <dcterms:modified xsi:type="dcterms:W3CDTF">2020-12-28T16:02:25Z</dcterms:modified>
</cp:coreProperties>
</file>